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82" r:id="rId9"/>
    <p:sldId id="283" r:id="rId10"/>
    <p:sldId id="262" r:id="rId11"/>
    <p:sldId id="263" r:id="rId12"/>
    <p:sldId id="264" r:id="rId13"/>
    <p:sldId id="28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4/10/2020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Resolución examen hito 2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2044931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Nombre Completo:</a:t>
            </a:r>
            <a:r>
              <a:rPr lang="es-BO" dirty="0"/>
              <a:t> Julio Marco Medrano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Asignatura:</a:t>
            </a:r>
            <a:r>
              <a:rPr lang="es-BO" dirty="0"/>
              <a:t> </a:t>
            </a:r>
            <a:r>
              <a:rPr lang="es-BO" dirty="0" smtClean="0"/>
              <a:t>SISTEMAS OPERATIVOS MOVILES Y ENBEBIDOS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Carrera:</a:t>
            </a:r>
            <a:r>
              <a:rPr lang="es-BO" dirty="0"/>
              <a:t> INGENIERÍA DE SISTEMAS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Paralelo:</a:t>
            </a:r>
            <a:r>
              <a:rPr lang="es-BO" dirty="0"/>
              <a:t> </a:t>
            </a:r>
            <a:r>
              <a:rPr lang="es-BO" dirty="0" smtClean="0"/>
              <a:t>SOM </a:t>
            </a:r>
            <a:r>
              <a:rPr lang="es-BO" dirty="0"/>
              <a:t>(1)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u="sng" dirty="0" err="1"/>
              <a:t>Docente</a:t>
            </a:r>
            <a:r>
              <a:rPr lang="en-US" b="1" u="sng" dirty="0"/>
              <a:t>:</a:t>
            </a:r>
            <a:r>
              <a:rPr lang="en-US" dirty="0"/>
              <a:t> </a:t>
            </a:r>
            <a:r>
              <a:rPr lang="en-US" dirty="0" err="1"/>
              <a:t>Lic</a:t>
            </a:r>
            <a:r>
              <a:rPr lang="en-US" dirty="0"/>
              <a:t>. William R. Barra Paredes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BO" b="1" u="sng" dirty="0"/>
              <a:t>fecha:</a:t>
            </a:r>
            <a:r>
              <a:rPr lang="es-BO" dirty="0"/>
              <a:t> </a:t>
            </a:r>
            <a:r>
              <a:rPr lang="es-BO" dirty="0" smtClean="0"/>
              <a:t>10</a:t>
            </a:r>
            <a:r>
              <a:rPr lang="es-BO" dirty="0" smtClean="0"/>
              <a:t>/04/2020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03" y="5186795"/>
            <a:ext cx="3004561" cy="1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251670"/>
            <a:ext cx="10058400" cy="1146020"/>
          </a:xfrm>
        </p:spPr>
        <p:txBody>
          <a:bodyPr/>
          <a:lstStyle/>
          <a:p>
            <a:r>
              <a:rPr lang="es-ES" dirty="0" smtClean="0"/>
              <a:t>El resultado </a:t>
            </a:r>
            <a:r>
              <a:rPr lang="es-ES" dirty="0" smtClean="0"/>
              <a:t>PART I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3601" t="7340" r="19495" b="37614"/>
          <a:stretch/>
        </p:blipFill>
        <p:spPr>
          <a:xfrm>
            <a:off x="3296873" y="1208014"/>
            <a:ext cx="4068661" cy="522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0" t="27430" r="36864" b="59374"/>
          <a:stretch/>
        </p:blipFill>
        <p:spPr>
          <a:xfrm>
            <a:off x="503340" y="377504"/>
            <a:ext cx="10251346" cy="190430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392573" y="3154261"/>
            <a:ext cx="9756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Diseñar e implementar la aplicación.(.java-.xml) PART II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5173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0448" y="0"/>
            <a:ext cx="1844231" cy="123776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PART II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3142" t="16147" r="60367" b="17554"/>
          <a:stretch/>
        </p:blipFill>
        <p:spPr>
          <a:xfrm>
            <a:off x="385892" y="864066"/>
            <a:ext cx="4353887" cy="55535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0459" t="15659" r="59885" b="38591"/>
          <a:stretch/>
        </p:blipFill>
        <p:spPr>
          <a:xfrm>
            <a:off x="5058561" y="1040234"/>
            <a:ext cx="5220465" cy="50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115" t="18349" r="59748" b="8439"/>
          <a:stretch/>
        </p:blipFill>
        <p:spPr>
          <a:xfrm>
            <a:off x="562063" y="587229"/>
            <a:ext cx="4162454" cy="56877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8372" t="25688" r="8968" b="11315"/>
          <a:stretch/>
        </p:blipFill>
        <p:spPr>
          <a:xfrm>
            <a:off x="6467911" y="335560"/>
            <a:ext cx="2474753" cy="60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4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3070" y="207796"/>
            <a:ext cx="10058400" cy="1058943"/>
          </a:xfrm>
        </p:spPr>
        <p:txBody>
          <a:bodyPr/>
          <a:lstStyle/>
          <a:p>
            <a:r>
              <a:rPr lang="es-ES" dirty="0" smtClean="0"/>
              <a:t>El resultado </a:t>
            </a:r>
            <a:r>
              <a:rPr lang="es-ES" dirty="0" smtClean="0"/>
              <a:t>PART II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5183" t="8684" r="19358" b="12538"/>
          <a:stretch/>
        </p:blipFill>
        <p:spPr>
          <a:xfrm>
            <a:off x="3833768" y="1115736"/>
            <a:ext cx="3103926" cy="54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7" t="39440" r="35946" b="47512"/>
          <a:stretch/>
        </p:blipFill>
        <p:spPr>
          <a:xfrm>
            <a:off x="872455" y="444617"/>
            <a:ext cx="10192624" cy="233580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02004" y="3154261"/>
            <a:ext cx="107630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Implementar la funcionalidad de Seteo de valores a las ciudades  (Contagios y sospechosos).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90568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45497" y="0"/>
            <a:ext cx="2304685" cy="1086473"/>
          </a:xfrm>
        </p:spPr>
        <p:txBody>
          <a:bodyPr>
            <a:normAutofit/>
          </a:bodyPr>
          <a:lstStyle/>
          <a:p>
            <a:r>
              <a:rPr lang="es-ES" dirty="0" smtClean="0"/>
              <a:t>PART III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0595" t="12599" r="41721" b="10703"/>
          <a:stretch/>
        </p:blipFill>
        <p:spPr>
          <a:xfrm>
            <a:off x="293615" y="830510"/>
            <a:ext cx="5813570" cy="53941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1422" t="12233" r="31055" b="13516"/>
          <a:stretch/>
        </p:blipFill>
        <p:spPr>
          <a:xfrm>
            <a:off x="6107185" y="830510"/>
            <a:ext cx="5738070" cy="539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146" t="19572" r="30092" b="28318"/>
          <a:stretch/>
        </p:blipFill>
        <p:spPr>
          <a:xfrm>
            <a:off x="234891" y="293614"/>
            <a:ext cx="11166731" cy="55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8846" y="149073"/>
            <a:ext cx="10058400" cy="1609344"/>
          </a:xfrm>
        </p:spPr>
        <p:txBody>
          <a:bodyPr/>
          <a:lstStyle/>
          <a:p>
            <a:r>
              <a:rPr lang="es-ES" dirty="0" smtClean="0"/>
              <a:t>Resultado esperado </a:t>
            </a:r>
            <a:r>
              <a:rPr lang="es-ES" dirty="0" smtClean="0"/>
              <a:t>de PART 3 BOTON SET VALUES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55115" t="7829" r="19770" b="12294"/>
          <a:stretch/>
        </p:blipFill>
        <p:spPr>
          <a:xfrm>
            <a:off x="3884104" y="953745"/>
            <a:ext cx="3389152" cy="57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4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3" t="52785" r="37782" b="34908"/>
          <a:stretch/>
        </p:blipFill>
        <p:spPr>
          <a:xfrm>
            <a:off x="511727" y="520117"/>
            <a:ext cx="10368794" cy="18371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87897" y="2910980"/>
            <a:ext cx="101926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Implementar la funcionalidad de el calculo de casos contagiados y sospechosos por ciudad.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97162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DEFENSA HITO 2 SOME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Se procede a mostrar la resolución del examen de Sistemas Operativos Móviles y Embebidos.</a:t>
            </a:r>
          </a:p>
          <a:p>
            <a:r>
              <a:rPr lang="es-ES" sz="2800" dirty="0" smtClean="0"/>
              <a:t>En cada consigna se realizará el procedimiento de resolución correspondiente .</a:t>
            </a:r>
          </a:p>
          <a:p>
            <a:r>
              <a:rPr lang="es-ES" sz="2800" dirty="0" smtClean="0"/>
              <a:t>Las herramientas a utilizar para la resolución del examen son: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ANDROID STUDIO </a:t>
            </a:r>
          </a:p>
          <a:p>
            <a:r>
              <a:rPr lang="es-ES" sz="2800" dirty="0" smtClean="0"/>
              <a:t>DISPOSITIVO MOVIL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11403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0940" y="133004"/>
            <a:ext cx="2090232" cy="881150"/>
          </a:xfrm>
        </p:spPr>
        <p:txBody>
          <a:bodyPr>
            <a:normAutofit/>
          </a:bodyPr>
          <a:lstStyle/>
          <a:p>
            <a:r>
              <a:rPr lang="es-ES" dirty="0" smtClean="0"/>
              <a:t>PART IV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1422" t="16758" r="60229" b="7523"/>
          <a:stretch/>
        </p:blipFill>
        <p:spPr>
          <a:xfrm>
            <a:off x="2164360" y="914399"/>
            <a:ext cx="7734650" cy="567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01320" y="132294"/>
            <a:ext cx="5398064" cy="81566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Resultado  en </a:t>
            </a:r>
            <a:r>
              <a:rPr lang="es-ES" dirty="0" smtClean="0"/>
              <a:t>PART IV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5550" t="17003" r="29404" b="4343"/>
          <a:stretch/>
        </p:blipFill>
        <p:spPr>
          <a:xfrm>
            <a:off x="3624044" y="947956"/>
            <a:ext cx="3867325" cy="536056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4001549" y="4957894"/>
            <a:ext cx="822121" cy="176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18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63460" r="37365" b="23195"/>
          <a:stretch/>
        </p:blipFill>
        <p:spPr>
          <a:xfrm>
            <a:off x="234891" y="302003"/>
            <a:ext cx="11081857" cy="147646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308682" y="3624044"/>
            <a:ext cx="9336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Mostrar los resultados en otro </a:t>
            </a:r>
            <a:r>
              <a:rPr lang="es-ES" sz="4000" dirty="0" err="1" smtClean="0"/>
              <a:t>activity</a:t>
            </a:r>
            <a:r>
              <a:rPr lang="es-ES" sz="4000" dirty="0" smtClean="0"/>
              <a:t>.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455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70721" y="243197"/>
            <a:ext cx="1875070" cy="1199709"/>
          </a:xfrm>
        </p:spPr>
        <p:txBody>
          <a:bodyPr>
            <a:normAutofit/>
          </a:bodyPr>
          <a:lstStyle/>
          <a:p>
            <a:r>
              <a:rPr lang="es-ES" dirty="0" err="1" smtClean="0"/>
              <a:t>Part</a:t>
            </a:r>
            <a:r>
              <a:rPr lang="es-ES" dirty="0" smtClean="0"/>
              <a:t> </a:t>
            </a:r>
            <a:r>
              <a:rPr lang="es-ES" dirty="0"/>
              <a:t>v</a:t>
            </a:r>
            <a:endParaRPr lang="es-ES" sz="32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175" t="65688" r="41307" b="26361"/>
          <a:stretch/>
        </p:blipFill>
        <p:spPr>
          <a:xfrm>
            <a:off x="486562" y="1686187"/>
            <a:ext cx="9664117" cy="5452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5619" t="70703" r="29403" b="10704"/>
          <a:stretch/>
        </p:blipFill>
        <p:spPr>
          <a:xfrm>
            <a:off x="2491531" y="2583810"/>
            <a:ext cx="6691436" cy="28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Caso de Uso: Epidemia corona virus</a:t>
            </a:r>
            <a:endParaRPr lang="es-ES" dirty="0"/>
          </a:p>
        </p:txBody>
      </p:sp>
      <p:sp>
        <p:nvSpPr>
          <p:cNvPr id="5" name="AutoShape 2" descr="https://lh6.googleusercontent.com/GBCm6hIHjmvlXE6A8HNRW93CVmYce2MO0N_wjrW-wsY_UvlbkVoYNvLlDg3XcWvQZIDF9DsuKX1bRtCMcqYOpdMhmzqWdhOSk0nGKfOKigHFnA8tu-LYznbR7rsNUmeBTB7TlNaX"/>
          <p:cNvSpPr>
            <a:spLocks noChangeAspect="1" noChangeArrowheads="1"/>
          </p:cNvSpPr>
          <p:nvPr/>
        </p:nvSpPr>
        <p:spPr bwMode="auto">
          <a:xfrm>
            <a:off x="5534025" y="307975"/>
            <a:ext cx="25717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069848" y="2660074"/>
            <a:ext cx="10058400" cy="3111552"/>
          </a:xfrm>
        </p:spPr>
        <p:txBody>
          <a:bodyPr>
            <a:normAutofit/>
          </a:bodyPr>
          <a:lstStyle/>
          <a:p>
            <a:r>
              <a:rPr lang="es-ES" dirty="0"/>
              <a:t>Dado el contexto social de nuestro planeta que va atravesando por este virus viral se toma como caso de uso para la presente defensa correspondiente al hito 2.</a:t>
            </a:r>
          </a:p>
          <a:p>
            <a:r>
              <a:rPr lang="es-ES" dirty="0"/>
              <a:t>Debe generar un aplicación que permita saber en que ciudad se tiene mas casos confirmados o la cantidad de mas casos sospechosos.</a:t>
            </a:r>
          </a:p>
          <a:p>
            <a:r>
              <a:rPr lang="es-ES" dirty="0"/>
              <a:t>Para poder dar </a:t>
            </a:r>
            <a:r>
              <a:rPr lang="es-ES" dirty="0" err="1"/>
              <a:t>solucion</a:t>
            </a:r>
            <a:r>
              <a:rPr lang="es-ES" dirty="0"/>
              <a:t> a este problema se debe de </a:t>
            </a:r>
            <a:r>
              <a:rPr lang="es-ES" dirty="0" err="1"/>
              <a:t>utlizar</a:t>
            </a:r>
            <a:r>
              <a:rPr lang="es-ES" dirty="0"/>
              <a:t> el </a:t>
            </a:r>
            <a:r>
              <a:rPr lang="es-ES" dirty="0" err="1"/>
              <a:t>lenguage</a:t>
            </a:r>
            <a:r>
              <a:rPr lang="es-ES" dirty="0"/>
              <a:t> JAVA utilizando el manejo de eventos, diseño XML y las buenas practicas de desarrollo.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774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579202" cy="983441"/>
          </a:xfrm>
        </p:spPr>
        <p:txBody>
          <a:bodyPr/>
          <a:lstStyle/>
          <a:p>
            <a:r>
              <a:rPr lang="es-ES" dirty="0" smtClean="0"/>
              <a:t>Ejemplo de modelo a seguir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39" t="11621" r="53830" b="6299"/>
          <a:stretch/>
        </p:blipFill>
        <p:spPr>
          <a:xfrm>
            <a:off x="1333850" y="1468073"/>
            <a:ext cx="2734811" cy="49746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5390" t="11132" r="33257"/>
          <a:stretch/>
        </p:blipFill>
        <p:spPr>
          <a:xfrm>
            <a:off x="5002062" y="1256419"/>
            <a:ext cx="4183883" cy="51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3" t="17927" r="22334" b="70332"/>
          <a:stretch/>
        </p:blipFill>
        <p:spPr>
          <a:xfrm>
            <a:off x="1100570" y="880845"/>
            <a:ext cx="9051895" cy="30284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00570" y="3909269"/>
            <a:ext cx="9293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/>
              <a:t>Diseñar e implementar la aplicación.(.java-.xml) PART I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79466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9376" y="135497"/>
            <a:ext cx="5214574" cy="978408"/>
          </a:xfrm>
        </p:spPr>
        <p:txBody>
          <a:bodyPr/>
          <a:lstStyle/>
          <a:p>
            <a:pPr algn="ctr"/>
            <a:r>
              <a:rPr lang="es-ES" dirty="0" smtClean="0"/>
              <a:t>PART I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61" t="14946" r="52684" b="14506"/>
          <a:stretch/>
        </p:blipFill>
        <p:spPr>
          <a:xfrm>
            <a:off x="453007" y="981513"/>
            <a:ext cx="4446164" cy="52850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1491" t="15413" r="59473" b="7523"/>
          <a:stretch/>
        </p:blipFill>
        <p:spPr>
          <a:xfrm>
            <a:off x="5612235" y="1047709"/>
            <a:ext cx="4793495" cy="52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5482" t="15535" r="61468" b="12171"/>
          <a:stretch/>
        </p:blipFill>
        <p:spPr>
          <a:xfrm>
            <a:off x="343948" y="352338"/>
            <a:ext cx="4110606" cy="58162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2041" t="16636" r="52110" b="7890"/>
          <a:stretch/>
        </p:blipFill>
        <p:spPr>
          <a:xfrm>
            <a:off x="5108894" y="503340"/>
            <a:ext cx="5947796" cy="549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999" t="17003" r="61262" b="9848"/>
          <a:stretch/>
        </p:blipFill>
        <p:spPr>
          <a:xfrm>
            <a:off x="218113" y="109059"/>
            <a:ext cx="4530055" cy="608201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3143" t="19694" r="59954" b="8501"/>
          <a:stretch/>
        </p:blipFill>
        <p:spPr>
          <a:xfrm>
            <a:off x="5427676" y="478172"/>
            <a:ext cx="5461233" cy="55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936" t="18960" r="61124" b="7767"/>
          <a:stretch/>
        </p:blipFill>
        <p:spPr>
          <a:xfrm>
            <a:off x="167779" y="176169"/>
            <a:ext cx="4597168" cy="62912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5482" t="22507" r="57615" b="8379"/>
          <a:stretch/>
        </p:blipFill>
        <p:spPr>
          <a:xfrm>
            <a:off x="4764947" y="528506"/>
            <a:ext cx="4790114" cy="593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6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227</TotalTime>
  <Words>269</Words>
  <Application>Microsoft Office PowerPoint</Application>
  <PresentationFormat>Panorámica</PresentationFormat>
  <Paragraphs>32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Rockwell</vt:lpstr>
      <vt:lpstr>Rockwell Condensed</vt:lpstr>
      <vt:lpstr>Wingdings</vt:lpstr>
      <vt:lpstr>Tipo de madera</vt:lpstr>
      <vt:lpstr>Resolución examen hito 2</vt:lpstr>
      <vt:lpstr>DEFENSA HITO 2 SOME</vt:lpstr>
      <vt:lpstr>Caso de Uso: Epidemia corona virus</vt:lpstr>
      <vt:lpstr>Ejemplo de modelo a seguir</vt:lpstr>
      <vt:lpstr>Presentación de PowerPoint</vt:lpstr>
      <vt:lpstr>PART I</vt:lpstr>
      <vt:lpstr>Presentación de PowerPoint</vt:lpstr>
      <vt:lpstr>Presentación de PowerPoint</vt:lpstr>
      <vt:lpstr>Presentación de PowerPoint</vt:lpstr>
      <vt:lpstr>El resultado PART I</vt:lpstr>
      <vt:lpstr>Presentación de PowerPoint</vt:lpstr>
      <vt:lpstr>PART II</vt:lpstr>
      <vt:lpstr>Presentación de PowerPoint</vt:lpstr>
      <vt:lpstr>El resultado PART II</vt:lpstr>
      <vt:lpstr>Presentación de PowerPoint</vt:lpstr>
      <vt:lpstr>PART III</vt:lpstr>
      <vt:lpstr>Presentación de PowerPoint</vt:lpstr>
      <vt:lpstr>Resultado esperado de PART 3 BOTON SET VALUES</vt:lpstr>
      <vt:lpstr>Presentación de PowerPoint</vt:lpstr>
      <vt:lpstr>PART IV</vt:lpstr>
      <vt:lpstr>Resultado  en PART IV</vt:lpstr>
      <vt:lpstr>Presentación de PowerPoint</vt:lpstr>
      <vt:lpstr>Part v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Resolucion examen hito 2</dc:title>
  <dc:creator>han solo</dc:creator>
  <cp:lastModifiedBy>han solo</cp:lastModifiedBy>
  <cp:revision>29</cp:revision>
  <dcterms:created xsi:type="dcterms:W3CDTF">2019-09-26T21:55:23Z</dcterms:created>
  <dcterms:modified xsi:type="dcterms:W3CDTF">2020-04-11T02:29:08Z</dcterms:modified>
</cp:coreProperties>
</file>